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55645" y="358140"/>
            <a:ext cx="5934075" cy="21050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610" y="2282825"/>
            <a:ext cx="4095750" cy="40957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37970" y="3259455"/>
            <a:ext cx="46532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4400"/>
              <a:t>添加导师助理小诺</a:t>
            </a:r>
            <a:endParaRPr lang="zh-CN" altLang="en-US" sz="4400"/>
          </a:p>
          <a:p>
            <a:pPr algn="l"/>
            <a:r>
              <a:rPr lang="zh-CN" altLang="en-US" sz="4400"/>
              <a:t>索要资料</a:t>
            </a:r>
            <a:endParaRPr lang="zh-CN" altLang="en-US" sz="4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WPS 演示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1409668745</cp:lastModifiedBy>
  <cp:revision>2</cp:revision>
  <dcterms:created xsi:type="dcterms:W3CDTF">2020-12-12T09:19:55Z</dcterms:created>
  <dcterms:modified xsi:type="dcterms:W3CDTF">2020-12-12T09:23:06Z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